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18" r:id="rId2"/>
    <p:sldId id="438" r:id="rId3"/>
    <p:sldId id="447" r:id="rId4"/>
    <p:sldId id="442" r:id="rId5"/>
    <p:sldId id="448" r:id="rId6"/>
    <p:sldId id="440" r:id="rId7"/>
    <p:sldId id="441" r:id="rId8"/>
    <p:sldId id="443" r:id="rId9"/>
    <p:sldId id="446" r:id="rId10"/>
    <p:sldId id="451" r:id="rId11"/>
    <p:sldId id="452" r:id="rId12"/>
    <p:sldId id="453" r:id="rId13"/>
    <p:sldId id="457" r:id="rId14"/>
    <p:sldId id="454" r:id="rId15"/>
    <p:sldId id="455" r:id="rId16"/>
    <p:sldId id="456" r:id="rId17"/>
    <p:sldId id="458" r:id="rId18"/>
    <p:sldId id="462" r:id="rId19"/>
    <p:sldId id="461" r:id="rId20"/>
    <p:sldId id="435" r:id="rId21"/>
    <p:sldId id="459" r:id="rId22"/>
    <p:sldId id="420" r:id="rId23"/>
    <p:sldId id="436" r:id="rId24"/>
    <p:sldId id="444" r:id="rId25"/>
    <p:sldId id="445" r:id="rId26"/>
    <p:sldId id="450" r:id="rId27"/>
    <p:sldId id="46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>
        <p:scale>
          <a:sx n="75" d="100"/>
          <a:sy n="75" d="100"/>
        </p:scale>
        <p:origin x="840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31.05.2015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31/05/2015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5/31/2015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5/31/2015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5/31/2015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5/31/2015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6" y="25384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7" y="253846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6" y="297976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7" y="29797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2481" y="342106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342105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2481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5654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7" y="267462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7" y="311592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4792" y="3557215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4792" y="3998511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79683" y="2538469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79683" y="29797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79683" y="3416187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79683" y="3862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5/31/2015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5/31/2015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6075215" y="51078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6960361" y="510786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6347526" y="524401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5533119" y="510786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7391151" y="510851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8276297" y="51085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7663462" y="524466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llipse 83"/>
          <p:cNvSpPr/>
          <p:nvPr/>
        </p:nvSpPr>
        <p:spPr>
          <a:xfrm>
            <a:off x="6075215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5" name="Ellipse 84"/>
          <p:cNvSpPr/>
          <p:nvPr/>
        </p:nvSpPr>
        <p:spPr>
          <a:xfrm>
            <a:off x="6958388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6" name="Gerader Verbinder 85"/>
          <p:cNvCxnSpPr>
            <a:stCxn id="84" idx="6"/>
            <a:endCxn id="85" idx="2"/>
          </p:cNvCxnSpPr>
          <p:nvPr/>
        </p:nvCxnSpPr>
        <p:spPr>
          <a:xfrm>
            <a:off x="6347526" y="576149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lipse 86"/>
          <p:cNvSpPr/>
          <p:nvPr/>
        </p:nvSpPr>
        <p:spPr>
          <a:xfrm>
            <a:off x="5542281" y="562534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7391151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8274324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8" idx="6"/>
            <a:endCxn id="89" idx="2"/>
          </p:cNvCxnSpPr>
          <p:nvPr/>
        </p:nvCxnSpPr>
        <p:spPr>
          <a:xfrm>
            <a:off x="7663462" y="5757110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Ellipse 71"/>
          <p:cNvSpPr/>
          <p:nvPr/>
        </p:nvSpPr>
        <p:spPr>
          <a:xfrm>
            <a:off x="6075215" y="51078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3" name="Ellipse 72"/>
          <p:cNvSpPr/>
          <p:nvPr/>
        </p:nvSpPr>
        <p:spPr>
          <a:xfrm>
            <a:off x="6960361" y="510786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4" name="Gerader Verbinder 73"/>
          <p:cNvCxnSpPr>
            <a:stCxn id="72" idx="6"/>
            <a:endCxn id="73" idx="2"/>
          </p:cNvCxnSpPr>
          <p:nvPr/>
        </p:nvCxnSpPr>
        <p:spPr>
          <a:xfrm flipV="1">
            <a:off x="6347526" y="524401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Ellipse 74"/>
          <p:cNvSpPr/>
          <p:nvPr/>
        </p:nvSpPr>
        <p:spPr>
          <a:xfrm>
            <a:off x="5533119" y="510786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6" name="Ellipse 75"/>
          <p:cNvSpPr/>
          <p:nvPr/>
        </p:nvSpPr>
        <p:spPr>
          <a:xfrm>
            <a:off x="7391151" y="510851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Ellipse 76"/>
          <p:cNvSpPr/>
          <p:nvPr/>
        </p:nvSpPr>
        <p:spPr>
          <a:xfrm>
            <a:off x="8276297" y="51085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8" name="Gerader Verbinder 77"/>
          <p:cNvCxnSpPr>
            <a:stCxn id="76" idx="6"/>
            <a:endCxn id="77" idx="2"/>
          </p:cNvCxnSpPr>
          <p:nvPr/>
        </p:nvCxnSpPr>
        <p:spPr>
          <a:xfrm flipV="1">
            <a:off x="7663462" y="524466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6075215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958388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1" name="Gerader Verbinder 80"/>
          <p:cNvCxnSpPr>
            <a:stCxn id="79" idx="6"/>
            <a:endCxn id="80" idx="2"/>
          </p:cNvCxnSpPr>
          <p:nvPr/>
        </p:nvCxnSpPr>
        <p:spPr>
          <a:xfrm>
            <a:off x="6347526" y="576149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Ellipse 81"/>
          <p:cNvSpPr/>
          <p:nvPr/>
        </p:nvSpPr>
        <p:spPr>
          <a:xfrm>
            <a:off x="5542281" y="562534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3" name="Ellipse 82"/>
          <p:cNvSpPr/>
          <p:nvPr/>
        </p:nvSpPr>
        <p:spPr>
          <a:xfrm>
            <a:off x="7391151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8274324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5" name="Gerader Verbinder 84"/>
          <p:cNvCxnSpPr>
            <a:stCxn id="83" idx="6"/>
            <a:endCxn id="84" idx="2"/>
          </p:cNvCxnSpPr>
          <p:nvPr/>
        </p:nvCxnSpPr>
        <p:spPr>
          <a:xfrm>
            <a:off x="7663462" y="5757110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413760"/>
            <a:ext cx="3474720" cy="2612964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5/31/2015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Number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</a:t>
            </a:r>
            <a:r>
              <a:rPr lang="de-DE" dirty="0" smtClean="0"/>
              <a:t>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</a:t>
            </a:r>
            <a:r>
              <a:rPr lang="de-DE" dirty="0" smtClean="0"/>
              <a:t>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</a:t>
            </a:r>
            <a:r>
              <a:rPr lang="de-DE" dirty="0" smtClean="0"/>
              <a:t>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</a:t>
            </a:r>
            <a:r>
              <a:rPr lang="de-DE" dirty="0" smtClean="0"/>
              <a:t>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</a:t>
            </a:r>
            <a:r>
              <a:rPr lang="de-DE" dirty="0" smtClean="0"/>
              <a:t>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</a:t>
            </a:r>
            <a:r>
              <a:rPr lang="de-DE" dirty="0" smtClean="0"/>
              <a:t>4.1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</a:t>
            </a:r>
            <a:r>
              <a:rPr lang="de-DE" dirty="0" err="1" smtClean="0"/>
              <a:t>calculation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starting</a:t>
            </a:r>
            <a:r>
              <a:rPr lang="de-DE" sz="2000" dirty="0" smtClean="0"/>
              <a:t> k </a:t>
            </a:r>
            <a:r>
              <a:rPr lang="de-DE" sz="2000" dirty="0" err="1" smtClean="0"/>
              <a:t>is</a:t>
            </a:r>
            <a:r>
              <a:rPr lang="de-DE" sz="2000" dirty="0" smtClean="0"/>
              <a:t> </a:t>
            </a:r>
            <a:r>
              <a:rPr lang="de-DE" sz="2000" dirty="0" err="1" smtClean="0"/>
              <a:t>very</a:t>
            </a:r>
            <a:r>
              <a:rPr lang="de-DE" sz="2000" dirty="0" smtClean="0"/>
              <a:t> </a:t>
            </a:r>
            <a:r>
              <a:rPr lang="de-DE" sz="2000" dirty="0" err="1" smtClean="0"/>
              <a:t>influencial</a:t>
            </a:r>
            <a:r>
              <a:rPr lang="de-DE" sz="2000" dirty="0" smtClean="0"/>
              <a:t> on </a:t>
            </a:r>
            <a:r>
              <a:rPr lang="de-DE" sz="2000" dirty="0" err="1" smtClean="0"/>
              <a:t>run</a:t>
            </a:r>
            <a:r>
              <a:rPr lang="de-DE" sz="2000" dirty="0" smtClean="0"/>
              <a:t> time</a:t>
            </a:r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/>
              <a:t>disc</a:t>
            </a:r>
            <a:endParaRPr lang="en-US" dirty="0"/>
          </a:p>
          <a:p>
            <a:pPr marL="0" indent="0">
              <a:buNone/>
            </a:pPr>
            <a:endParaRPr lang="de-DE" sz="2600" b="1" dirty="0"/>
          </a:p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3497888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1261346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</a:t>
            </a:r>
            <a:r>
              <a:rPr lang="de-DE" dirty="0" smtClean="0"/>
              <a:t>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5/31/2015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2324</Words>
  <Application>Microsoft Office PowerPoint</Application>
  <PresentationFormat>Breitbild</PresentationFormat>
  <Paragraphs>532</Paragraphs>
  <Slides>27</Slides>
  <Notes>25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3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Direction?</vt:lpstr>
      <vt:lpstr>Direction?</vt:lpstr>
      <vt:lpstr>Finding the maximum Truss</vt:lpstr>
      <vt:lpstr>Evaluation – starting k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calculation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840</cp:revision>
  <dcterms:created xsi:type="dcterms:W3CDTF">2014-04-10T08:32:59Z</dcterms:created>
  <dcterms:modified xsi:type="dcterms:W3CDTF">2015-05-31T19:45:19Z</dcterms:modified>
</cp:coreProperties>
</file>

<file path=docProps/thumbnail.jpeg>
</file>